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70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B3AE1-9D1F-4EED-8F19-C1BEE180AF19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5C93-FE98-402C-9DC0-E83EAE031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158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B3AE1-9D1F-4EED-8F19-C1BEE180AF19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5C93-FE98-402C-9DC0-E83EAE031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58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B3AE1-9D1F-4EED-8F19-C1BEE180AF19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5C93-FE98-402C-9DC0-E83EAE031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526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B3AE1-9D1F-4EED-8F19-C1BEE180AF19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5C93-FE98-402C-9DC0-E83EAE031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013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B3AE1-9D1F-4EED-8F19-C1BEE180AF19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5C93-FE98-402C-9DC0-E83EAE031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60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B3AE1-9D1F-4EED-8F19-C1BEE180AF19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5C93-FE98-402C-9DC0-E83EAE031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111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B3AE1-9D1F-4EED-8F19-C1BEE180AF19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5C93-FE98-402C-9DC0-E83EAE031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901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B3AE1-9D1F-4EED-8F19-C1BEE180AF19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5C93-FE98-402C-9DC0-E83EAE031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902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B3AE1-9D1F-4EED-8F19-C1BEE180AF19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5C93-FE98-402C-9DC0-E83EAE031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152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B3AE1-9D1F-4EED-8F19-C1BEE180AF19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5C93-FE98-402C-9DC0-E83EAE031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619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B3AE1-9D1F-4EED-8F19-C1BEE180AF19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5C93-FE98-402C-9DC0-E83EAE031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864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B3AE1-9D1F-4EED-8F19-C1BEE180AF19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25C93-FE98-402C-9DC0-E83EAE031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46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13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USER7</dc:creator>
  <cp:lastModifiedBy>USER7</cp:lastModifiedBy>
  <cp:revision>1</cp:revision>
  <dcterms:created xsi:type="dcterms:W3CDTF">2016-01-06T17:18:13Z</dcterms:created>
  <dcterms:modified xsi:type="dcterms:W3CDTF">2016-01-06T17:18:22Z</dcterms:modified>
</cp:coreProperties>
</file>